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7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8078A-AFBC-4123-A366-23C712F59DB2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5614D-507D-4659-8292-126917B41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20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5614D-507D-4659-8292-126917B416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85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5614D-507D-4659-8292-126917B416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79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F1E2-0B70-87AF-BDE7-85752BBA6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DDEA9B-E728-ED7B-BD2C-3BC274FAA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95D03-59A9-1A82-190A-A24A6539F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E5A-CABB-4D12-BC74-86DF8E1AA76D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83336-CF2E-561E-C14F-10A2DB00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2C779-7DF3-3A0F-C8CA-B9B25BF0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FD91-6988-42D0-9071-1B18CBB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0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C1387-478B-3088-CFB7-8469A046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FDFFA-8BC1-4FDA-5825-E120BBA6A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2D0B-2E1A-0A43-7367-1539B06D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E5A-CABB-4D12-BC74-86DF8E1AA76D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2A29A-A68C-98CF-3F8F-5B5F37733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4EDA0-02EB-B216-DE7C-EF458AC45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FD91-6988-42D0-9071-1B18CBB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7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99AE70-5277-DDEC-B7DD-83F8A68AD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82E07-387A-8132-BC51-E4EF6C6B1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58801-531E-7499-C7A1-8B99FE13F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E5A-CABB-4D12-BC74-86DF8E1AA76D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2CDC2-5790-466B-E84C-5B2D5F97E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49B83-7E74-4DFB-9B5A-61DEC13D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FD91-6988-42D0-9071-1B18CBB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9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833DF-40A6-79CE-5736-A8E996209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26248-0093-8117-3ABE-981E3B9BE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B3BDD-3F16-6BDE-67FF-940F6D7F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E5A-CABB-4D12-BC74-86DF8E1AA76D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09597-7B49-FF3B-AD6B-E7A9828D9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C3760-E6AE-2814-627D-7280016EB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FD91-6988-42D0-9071-1B18CBB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3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1510C-30F5-FA3E-8102-F85CA6048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C23E9-1E53-25DA-F5AF-31037C571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63E77-31E6-70D5-CA7C-31CB8C1F7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E5A-CABB-4D12-BC74-86DF8E1AA76D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758EF-2B8B-1B1A-529F-D0CE69A3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F7B78-4CCE-A583-CFB7-A31710804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FD91-6988-42D0-9071-1B18CBB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2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9037B-1A8D-C88A-C29E-6D75DBD42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65059-5CBC-7E06-F787-200C057E5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FA75C-632D-0E6C-FD30-200502407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E8B8C-5FE3-3FAB-9CD4-25DEA51D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E5A-CABB-4D12-BC74-86DF8E1AA76D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4CB0D-824C-A408-B389-33A95D9F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7FD6B-B72A-B689-9029-A46FE1802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FD91-6988-42D0-9071-1B18CBB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0866D-ED1C-E48B-F322-E66E4138B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1AEE1-8D6B-3767-F184-9339128DC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DDED3-3B7E-84BA-09CC-5D3958E63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7A317A-CDA8-9DE3-3D47-2A157253C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0A707E-91E7-4998-46C0-8DFE6DA70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56F65D-08B8-73EC-90A0-1BED13CE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E5A-CABB-4D12-BC74-86DF8E1AA76D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8751FE-1511-18D9-C251-7B26888A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0DAD5C-6CF5-B559-05FC-F7E0648A5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FD91-6988-42D0-9071-1B18CBB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4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D45D2-958B-F678-B7E0-10CB4429B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C5A74-2404-F3A3-9233-D68967F84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E5A-CABB-4D12-BC74-86DF8E1AA76D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C8F61-D2CB-113B-FFD5-3B04F7070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31101-B577-2E15-5333-B306257A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FD91-6988-42D0-9071-1B18CBB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8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DC2D4-A24B-650A-393C-4D54AC70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E5A-CABB-4D12-BC74-86DF8E1AA76D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A596A0-B58E-77E4-DF7C-5A7DC4C0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3B7E8-A934-B2AB-BE9A-6F1E28CF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FD91-6988-42D0-9071-1B18CBB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5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96EB-834A-C4C9-A1D8-BD890B192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2106A-F526-254C-6B2A-B51EB56A8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8A60A8-D255-089C-9081-EB495F74E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FA012-6DB0-005A-EC92-A2CA491A2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E5A-CABB-4D12-BC74-86DF8E1AA76D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2D6F8-DF69-F4D9-30C9-DA16E96B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0968C-0710-E289-D5DC-B95DF703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FD91-6988-42D0-9071-1B18CBB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7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052C-880D-AEAD-EBCE-F26E24C1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B8F283-371C-90F1-ACE0-A9CEAEDB41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E00DAC-1A4A-4DC0-4AA8-C3E16FB7E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9529F-39C7-8968-E8AE-1ACA82AA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E5A-CABB-4D12-BC74-86DF8E1AA76D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A6327-8215-4CE2-F5A8-828357907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111DD-2676-94E4-90DF-667F75EF8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FD91-6988-42D0-9071-1B18CBB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2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6524CB-7455-5CF2-BCB0-4CD1F7787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13551-F7B9-25D8-847B-63E7F6F0E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E7D17-465A-C70C-BDA3-BF2B5738E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832E5A-CABB-4D12-BC74-86DF8E1AA76D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C636C-7727-F927-7C5A-2B69115E7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004A6-7F7E-D670-1664-F1860709A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62FD91-6988-42D0-9071-1B18CBBD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8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45173-7891-74C3-E40E-803E66DD8C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42117-B0D8-76B0-5D36-A72FDECD52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" name="Camera 36">
            <a:extLst>
              <a:ext uri="{FF2B5EF4-FFF2-40B4-BE49-F238E27FC236}">
                <a16:creationId xmlns:a16="http://schemas.microsoft.com/office/drawing/2014/main" id="{C4112A7A-D649-CD7A-D85F-038FAEA07728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1906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87D417-3665-E066-9D13-F37C56613C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F88A-4A0F-5175-AB41-FD090484E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43D75-9271-06B2-FAC3-9170D52A4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E2376912-EF8F-AF84-120C-65ECA6421BFC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9570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0C71CD-573D-7809-15DA-284552B9C2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1298-D087-F505-D51D-6F3636E9B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26F17-E76E-7EBA-3E44-282352DEE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E671CBEA-C6BB-55F8-36DC-61191ED945B5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72521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D645B5-98DE-FBB5-EA92-945BBA49B0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7E1D5-A28F-96F6-A764-5C654C08C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D75709-DE44-2D93-D6F6-A51D363E7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CD92FE82-26C9-1221-865A-025D562DAC71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9213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C7F2F-62C5-D773-7F8F-CA7D52187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19B6-1BC4-BE72-F27D-CE8F34A13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0CF21-A5A6-9C73-ED84-6ACCF99F21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06200FAD-9734-99EE-ABAB-7878366C92C0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86126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EFEE8E-B9C1-1EF8-AF8F-9B2ACF022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1C762-8107-1138-6329-C7CDBAEA1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14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87FFE7-8EE7-0D9F-EF8E-9984E56FA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52F7A308-502D-BF99-2509-060F91B7704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084037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23B5CF-0D6F-4C33-0D77-1F69842578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5973-BC8F-AA13-78D7-25493808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59685E-F275-2A14-7181-4C54A24F5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11A9703F-4851-B3CB-FB6A-29D05BDB9D01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59011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0DCBA3-BFC0-8F26-22EB-2BEE1ECBF3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63F9-8D15-3B40-D7AC-75C37093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AB141E-04F9-47E3-DE31-18E410760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A6A92977-AD7A-FBED-D215-1A7817055637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03197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5D34CF-F5DC-9AD1-48F8-410F81897C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88130-7F11-66EF-6D84-B800F57AF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83982-17BA-B370-BC1A-2F941EBE5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0862C270-761C-4C57-6D70-36B55E9EAC72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516562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898CE2-6111-2291-CB16-A2230AC2BD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6E4B9-4483-3E3B-71F6-60EAC5D2D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00272-68A7-79D5-BE99-3176E980F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6D5CE8BE-0C05-B281-7B8E-24FE24E0A861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9253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EB8D92-9604-A2BA-7419-7E762833D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AF99-9A43-3EEB-EE47-AB0634AE1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17999-7249-CCD0-992C-9930F46EB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1EEE304F-2B28-AB59-4424-E87F6A36708F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7310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320BD4-19C3-6719-BB93-361CAFE0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6623D-6ED5-80E1-E76D-E8098E5321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AB24B-4E52-77E0-F2F8-A45BAE488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" name="Camera 21">
            <a:extLst>
              <a:ext uri="{FF2B5EF4-FFF2-40B4-BE49-F238E27FC236}">
                <a16:creationId xmlns:a16="http://schemas.microsoft.com/office/drawing/2014/main" id="{50D26214-E012-8CFE-96D5-777714926DE8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63520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4836D1-321A-BF08-4D79-52C034A15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E73EC-09BE-B0EF-21E8-C1547389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02370-8E66-21B1-FB76-7DB02BD1B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F04D1C3C-26FB-E257-00B3-909F817E51F6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0101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38D81D-24A9-CB37-B1C8-0498F7C955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0EABC-BBF0-7439-4A61-E23DE46125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738EB-BD4D-B609-5307-7CEF15792F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Camera 16">
            <a:extLst>
              <a:ext uri="{FF2B5EF4-FFF2-40B4-BE49-F238E27FC236}">
                <a16:creationId xmlns:a16="http://schemas.microsoft.com/office/drawing/2014/main" id="{BE0C5924-07B3-0779-9026-E3A8036FB184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1210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FD61B3-3BE5-AAA7-5C7F-F80E6BA7F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BEDA-1D11-C540-A5C7-738D7E9D2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E45AB-C55D-4B98-B615-A2DC0D1B9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6" name="Camera 15">
            <a:extLst>
              <a:ext uri="{FF2B5EF4-FFF2-40B4-BE49-F238E27FC236}">
                <a16:creationId xmlns:a16="http://schemas.microsoft.com/office/drawing/2014/main" id="{0EEFF0C1-F617-02C2-F33C-734349743008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77121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FD5BB7-854A-F0C5-16B8-F90FB0ED27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F6638-272E-8F59-E279-B8289A26D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302D5-1DC4-9159-DDA7-CF6B72FD7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5" name="Camera 14">
            <a:extLst>
              <a:ext uri="{FF2B5EF4-FFF2-40B4-BE49-F238E27FC236}">
                <a16:creationId xmlns:a16="http://schemas.microsoft.com/office/drawing/2014/main" id="{D819C211-46F5-EE2F-DBA4-BC6190264E03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4402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FED3DC-6B0B-792C-C6AF-9151F4C32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59D8B-C7AE-1928-3C9B-1BC50C1A2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E0F12-06C9-517F-1355-46E370F84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084F283A-D304-343E-9926-FEF473239A42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23622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F04875-1FA0-54AB-158E-96C01134E3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CEC08-F029-C939-B66B-0179FC4EC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3AA5F6-59AA-C94C-0A0A-D0DB5EF40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FD547A16-EC47-2AEB-0AC2-26FFCA0A3FD6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714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6935FB-AE1C-EB1C-E355-E074B057B9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CFB29-5224-5C60-616D-DA32B0876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03AC7-BAF4-9A39-C05B-89BDD1AC5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1625A1F1-69B8-E5F4-755B-074F8BDDD54B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23596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A4F1BA-E53F-24FA-9F98-1D8FF3F8AD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4411-1051-81C1-6A29-79A4363F5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30" y="234545"/>
            <a:ext cx="9144000" cy="2387600"/>
          </a:xfrm>
        </p:spPr>
        <p:txBody>
          <a:bodyPr/>
          <a:lstStyle/>
          <a:p>
            <a:r>
              <a:rPr lang="en-US" dirty="0"/>
              <a:t>Slide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D7C812-DF32-188C-E054-5F63883A0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0" y="26770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7F242ABD-7B84-3E3D-58DB-D927369C98DD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4706937"/>
            <a:ext cx="12192000" cy="2057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87927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16192</TotalTime>
  <Words>42</Words>
  <Application>Microsoft Office PowerPoint</Application>
  <PresentationFormat>Widescreen</PresentationFormat>
  <Paragraphs>22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Aptos</vt:lpstr>
      <vt:lpstr>Aptos Display</vt:lpstr>
      <vt:lpstr>Arial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Component Presentation</dc:title>
  <dc:creator>Cons Tech</dc:creator>
  <cp:lastModifiedBy>Courtney Raker</cp:lastModifiedBy>
  <cp:revision>6</cp:revision>
  <dcterms:created xsi:type="dcterms:W3CDTF">2024-03-04T15:42:05Z</dcterms:created>
  <dcterms:modified xsi:type="dcterms:W3CDTF">2024-03-27T17:40:38Z</dcterms:modified>
</cp:coreProperties>
</file>